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333" r:id="rId4"/>
    <p:sldId id="324" r:id="rId5"/>
    <p:sldId id="393" r:id="rId6"/>
    <p:sldId id="392" r:id="rId7"/>
    <p:sldId id="391" r:id="rId8"/>
    <p:sldId id="328" r:id="rId9"/>
    <p:sldId id="258" r:id="rId10"/>
    <p:sldId id="347" r:id="rId11"/>
    <p:sldId id="396" r:id="rId12"/>
    <p:sldId id="399" r:id="rId13"/>
    <p:sldId id="394" r:id="rId14"/>
    <p:sldId id="348" r:id="rId15"/>
    <p:sldId id="395" r:id="rId16"/>
    <p:sldId id="397" r:id="rId17"/>
    <p:sldId id="398" r:id="rId18"/>
    <p:sldId id="349" r:id="rId19"/>
    <p:sldId id="36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74" r:id="rId28"/>
    <p:sldId id="351" r:id="rId29"/>
    <p:sldId id="375" r:id="rId30"/>
    <p:sldId id="39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21"/>
    <p:restoredTop sz="94628"/>
  </p:normalViewPr>
  <p:slideViewPr>
    <p:cSldViewPr snapToGrid="0">
      <p:cViewPr varScale="1">
        <p:scale>
          <a:sx n="97" d="100"/>
          <a:sy n="97" d="100"/>
        </p:scale>
        <p:origin x="19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C838D-8918-4330-9C6C-D9A316A394D0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8B876-4158-4461-8744-A60B6FA6D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8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096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658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839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65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352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364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7017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85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6878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511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389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453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300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542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075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229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6685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1672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681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13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85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30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1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399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010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39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408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 형태 1">
            <a:extLst>
              <a:ext uri="{FF2B5EF4-FFF2-40B4-BE49-F238E27FC236}">
                <a16:creationId xmlns:a16="http://schemas.microsoft.com/office/drawing/2014/main" id="{9EB294A4-BBB9-4725-ABA2-0AD199478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 형태 2">
            <a:extLst>
              <a:ext uri="{FF2B5EF4-FFF2-40B4-BE49-F238E27FC236}">
                <a16:creationId xmlns:a16="http://schemas.microsoft.com/office/drawing/2014/main" id="{471DA70B-7F87-4BBE-9C40-6AFECE930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마스터 1 레이아웃 1 형태 3">
            <a:extLst>
              <a:ext uri="{FF2B5EF4-FFF2-40B4-BE49-F238E27FC236}">
                <a16:creationId xmlns:a16="http://schemas.microsoft.com/office/drawing/2014/main" id="{2A40894C-1470-43D1-8726-D151946F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마스터 1 레이아웃 1 형태 4">
            <a:extLst>
              <a:ext uri="{FF2B5EF4-FFF2-40B4-BE49-F238E27FC236}">
                <a16:creationId xmlns:a16="http://schemas.microsoft.com/office/drawing/2014/main" id="{FF498D50-9844-4F62-B1ED-55FA041A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 형태 5">
            <a:extLst>
              <a:ext uri="{FF2B5EF4-FFF2-40B4-BE49-F238E27FC236}">
                <a16:creationId xmlns:a16="http://schemas.microsoft.com/office/drawing/2014/main" id="{A12F2B7A-49B4-4C44-A8B5-F00B8CB6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1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마스터 1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0 형태 1">
            <a:extLst>
              <a:ext uri="{FF2B5EF4-FFF2-40B4-BE49-F238E27FC236}">
                <a16:creationId xmlns:a16="http://schemas.microsoft.com/office/drawing/2014/main" id="{5202ABE6-8789-400E-90BF-B07C168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0 형태 2">
            <a:extLst>
              <a:ext uri="{FF2B5EF4-FFF2-40B4-BE49-F238E27FC236}">
                <a16:creationId xmlns:a16="http://schemas.microsoft.com/office/drawing/2014/main" id="{86945C3D-F3F7-4E9F-A3E1-2A6C1E8F5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10 형태 3">
            <a:extLst>
              <a:ext uri="{FF2B5EF4-FFF2-40B4-BE49-F238E27FC236}">
                <a16:creationId xmlns:a16="http://schemas.microsoft.com/office/drawing/2014/main" id="{4C3636A9-283C-4DAE-94EF-9EC9B74D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마스터 1 레이아웃 10 형태 4">
            <a:extLst>
              <a:ext uri="{FF2B5EF4-FFF2-40B4-BE49-F238E27FC236}">
                <a16:creationId xmlns:a16="http://schemas.microsoft.com/office/drawing/2014/main" id="{00150AC1-2C2C-4ACC-9D92-C0169784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0 형태 5">
            <a:extLst>
              <a:ext uri="{FF2B5EF4-FFF2-40B4-BE49-F238E27FC236}">
                <a16:creationId xmlns:a16="http://schemas.microsoft.com/office/drawing/2014/main" id="{E5A081C2-ADC0-42E9-83DF-7A2BE3DA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8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마스터 1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1 형태 1">
            <a:extLst>
              <a:ext uri="{FF2B5EF4-FFF2-40B4-BE49-F238E27FC236}">
                <a16:creationId xmlns:a16="http://schemas.microsoft.com/office/drawing/2014/main" id="{67B3513E-D1B7-48D7-B467-C03AB5A66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1 형태 2">
            <a:extLst>
              <a:ext uri="{FF2B5EF4-FFF2-40B4-BE49-F238E27FC236}">
                <a16:creationId xmlns:a16="http://schemas.microsoft.com/office/drawing/2014/main" id="{E0794869-1180-4D38-8C80-F7B84B159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11 형태 3">
            <a:extLst>
              <a:ext uri="{FF2B5EF4-FFF2-40B4-BE49-F238E27FC236}">
                <a16:creationId xmlns:a16="http://schemas.microsoft.com/office/drawing/2014/main" id="{21410ED5-DE24-4E65-80D0-FEB94772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마스터 1 레이아웃 11 형태 4">
            <a:extLst>
              <a:ext uri="{FF2B5EF4-FFF2-40B4-BE49-F238E27FC236}">
                <a16:creationId xmlns:a16="http://schemas.microsoft.com/office/drawing/2014/main" id="{6FD0237C-DE14-43E3-8157-CB2A7572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1 형태 5">
            <a:extLst>
              <a:ext uri="{FF2B5EF4-FFF2-40B4-BE49-F238E27FC236}">
                <a16:creationId xmlns:a16="http://schemas.microsoft.com/office/drawing/2014/main" id="{E1357CFC-6BBC-45FB-ABC7-770B94F8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6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92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2 형태 1"/>
          <p:cNvSpPr>
            <a:spLocks noGrp="1"/>
          </p:cNvSpPr>
          <p:nvPr>
            <p:ph type="pic" sz="quarter" idx="10"/>
          </p:nvPr>
        </p:nvSpPr>
        <p:spPr>
          <a:xfrm>
            <a:off x="6813550" y="0"/>
            <a:ext cx="5378450" cy="6858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2 형태 2"/>
          <p:cNvSpPr/>
          <p:nvPr userDrawn="1"/>
        </p:nvSpPr>
        <p:spPr>
          <a:xfrm>
            <a:off x="-1072691" y="3392024"/>
            <a:ext cx="4271519" cy="427151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5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3 형태 1"/>
          <p:cNvSpPr>
            <a:spLocks noGrp="1"/>
          </p:cNvSpPr>
          <p:nvPr>
            <p:ph type="pic" sz="quarter" idx="10"/>
          </p:nvPr>
        </p:nvSpPr>
        <p:spPr>
          <a:xfrm>
            <a:off x="14351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마스터 2 레이아웃 3 형태 2"/>
          <p:cNvSpPr>
            <a:spLocks noGrp="1"/>
          </p:cNvSpPr>
          <p:nvPr>
            <p:ph type="pic" sz="quarter" idx="11"/>
          </p:nvPr>
        </p:nvSpPr>
        <p:spPr>
          <a:xfrm>
            <a:off x="50052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3 형태 3"/>
          <p:cNvSpPr>
            <a:spLocks noGrp="1"/>
          </p:cNvSpPr>
          <p:nvPr>
            <p:ph type="pic" sz="quarter" idx="12"/>
          </p:nvPr>
        </p:nvSpPr>
        <p:spPr>
          <a:xfrm>
            <a:off x="85753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3" name="마스터 2 레이아웃 3 형태 4"/>
          <p:cNvSpPr/>
          <p:nvPr userDrawn="1"/>
        </p:nvSpPr>
        <p:spPr>
          <a:xfrm>
            <a:off x="9347200" y="4251700"/>
            <a:ext cx="3454400" cy="34544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4" name="마스터 2 레이아웃 3 형태 5"/>
          <p:cNvSpPr/>
          <p:nvPr userDrawn="1"/>
        </p:nvSpPr>
        <p:spPr>
          <a:xfrm>
            <a:off x="10871200" y="2815900"/>
            <a:ext cx="2363600" cy="23636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41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마스터 2 레이아웃 4 형태 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08663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마스터 2 레이아웃 4 형태 2"/>
          <p:cNvSpPr/>
          <p:nvPr userDrawn="1"/>
        </p:nvSpPr>
        <p:spPr>
          <a:xfrm>
            <a:off x="9779000" y="-635000"/>
            <a:ext cx="3187700" cy="3187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8" name="마스터 2 레이아웃 4 형태 3"/>
          <p:cNvSpPr/>
          <p:nvPr userDrawn="1"/>
        </p:nvSpPr>
        <p:spPr>
          <a:xfrm>
            <a:off x="7410450" y="51562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마스터 2 레이아웃 4 형태 4"/>
          <p:cNvSpPr/>
          <p:nvPr userDrawn="1"/>
        </p:nvSpPr>
        <p:spPr>
          <a:xfrm>
            <a:off x="7512050" y="-18034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마스터 2 레이아웃 5 형태 1"/>
          <p:cNvSpPr>
            <a:spLocks noGrp="1"/>
          </p:cNvSpPr>
          <p:nvPr>
            <p:ph type="pic" sz="quarter" idx="10"/>
          </p:nvPr>
        </p:nvSpPr>
        <p:spPr>
          <a:xfrm>
            <a:off x="9474625" y="11138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마스터 2 레이아웃 5 형태 2"/>
          <p:cNvSpPr>
            <a:spLocks noGrp="1"/>
          </p:cNvSpPr>
          <p:nvPr>
            <p:ph type="pic" sz="quarter" idx="11"/>
          </p:nvPr>
        </p:nvSpPr>
        <p:spPr>
          <a:xfrm>
            <a:off x="6528225" y="-1769019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마스터 2 레이아웃 5 형태 3"/>
          <p:cNvSpPr>
            <a:spLocks noGrp="1"/>
          </p:cNvSpPr>
          <p:nvPr>
            <p:ph type="pic" sz="quarter" idx="13"/>
          </p:nvPr>
        </p:nvSpPr>
        <p:spPr>
          <a:xfrm>
            <a:off x="6528224" y="39967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마스터 2 레이아웃 5 형태 4"/>
          <p:cNvSpPr/>
          <p:nvPr userDrawn="1"/>
        </p:nvSpPr>
        <p:spPr>
          <a:xfrm>
            <a:off x="-1536700" y="5010150"/>
            <a:ext cx="3695700" cy="3695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5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6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마스터 2 레이아웃 7 형태 1"/>
          <p:cNvGrpSpPr/>
          <p:nvPr userDrawn="1"/>
        </p:nvGrpSpPr>
        <p:grpSpPr>
          <a:xfrm flipH="1">
            <a:off x="8033209" y="4192124"/>
            <a:ext cx="5618843" cy="4271519"/>
            <a:chOff x="-1072691" y="3392024"/>
            <a:chExt cx="5618843" cy="4271519"/>
          </a:xfrm>
        </p:grpSpPr>
        <p:sp>
          <p:nvSpPr>
            <p:cNvPr id="6" name="마스터 2 레이아웃 7 형태 1 그룹 1"/>
            <p:cNvSpPr/>
            <p:nvPr userDrawn="1"/>
          </p:nvSpPr>
          <p:spPr>
            <a:xfrm>
              <a:off x="-1072691" y="3392024"/>
              <a:ext cx="4271519" cy="427151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마스터 2 레이아웃 7 형태 1 그룹 2"/>
            <p:cNvSpPr/>
            <p:nvPr userDrawn="1"/>
          </p:nvSpPr>
          <p:spPr>
            <a:xfrm>
              <a:off x="2343609" y="5461000"/>
              <a:ext cx="2202543" cy="220254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375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8 형태 1"/>
          <p:cNvSpPr>
            <a:spLocks noGrp="1"/>
          </p:cNvSpPr>
          <p:nvPr>
            <p:ph type="pic" sz="quarter" idx="10"/>
          </p:nvPr>
        </p:nvSpPr>
        <p:spPr>
          <a:xfrm>
            <a:off x="948266" y="2219015"/>
            <a:ext cx="5017635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8 형태 2"/>
          <p:cNvSpPr>
            <a:spLocks noGrp="1"/>
          </p:cNvSpPr>
          <p:nvPr>
            <p:ph type="pic" sz="quarter" idx="11"/>
          </p:nvPr>
        </p:nvSpPr>
        <p:spPr>
          <a:xfrm>
            <a:off x="5965901" y="2219015"/>
            <a:ext cx="5018400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8 형태 3"/>
          <p:cNvSpPr/>
          <p:nvPr userDrawn="1"/>
        </p:nvSpPr>
        <p:spPr>
          <a:xfrm>
            <a:off x="9540334" y="4442521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80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마스터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2 형태 1">
            <a:extLst>
              <a:ext uri="{FF2B5EF4-FFF2-40B4-BE49-F238E27FC236}">
                <a16:creationId xmlns:a16="http://schemas.microsoft.com/office/drawing/2014/main" id="{ECBBABDB-EC94-41B8-BA13-140CD47D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2 형태 2">
            <a:extLst>
              <a:ext uri="{FF2B5EF4-FFF2-40B4-BE49-F238E27FC236}">
                <a16:creationId xmlns:a16="http://schemas.microsoft.com/office/drawing/2014/main" id="{0FE4EC82-AAFE-43F6-B43C-FDAEEFE1B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2 형태 3">
            <a:extLst>
              <a:ext uri="{FF2B5EF4-FFF2-40B4-BE49-F238E27FC236}">
                <a16:creationId xmlns:a16="http://schemas.microsoft.com/office/drawing/2014/main" id="{B96F0A78-A5D2-4A15-A42E-61CEF98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마스터 1 레이아웃 2 형태 4">
            <a:extLst>
              <a:ext uri="{FF2B5EF4-FFF2-40B4-BE49-F238E27FC236}">
                <a16:creationId xmlns:a16="http://schemas.microsoft.com/office/drawing/2014/main" id="{BE996A46-224A-43DC-9448-96777184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2 형태 5">
            <a:extLst>
              <a:ext uri="{FF2B5EF4-FFF2-40B4-BE49-F238E27FC236}">
                <a16:creationId xmlns:a16="http://schemas.microsoft.com/office/drawing/2014/main" id="{63E0E6FB-B1FD-4B8B-93B8-B063649F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31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9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33725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마스터 2 레이아웃 9 형태 2"/>
          <p:cNvSpPr/>
          <p:nvPr userDrawn="1"/>
        </p:nvSpPr>
        <p:spPr>
          <a:xfrm>
            <a:off x="10285235" y="471851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9" name="마스터 2 레이아웃 9 형태 3"/>
          <p:cNvSpPr/>
          <p:nvPr userDrawn="1"/>
        </p:nvSpPr>
        <p:spPr>
          <a:xfrm>
            <a:off x="8056385" y="567863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45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10 형태 1"/>
          <p:cNvSpPr>
            <a:spLocks noGrp="1"/>
          </p:cNvSpPr>
          <p:nvPr>
            <p:ph type="pic" sz="quarter" idx="10"/>
          </p:nvPr>
        </p:nvSpPr>
        <p:spPr>
          <a:xfrm>
            <a:off x="94262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10 형태 2"/>
          <p:cNvSpPr>
            <a:spLocks noGrp="1"/>
          </p:cNvSpPr>
          <p:nvPr>
            <p:ph type="pic" sz="quarter" idx="11"/>
          </p:nvPr>
        </p:nvSpPr>
        <p:spPr>
          <a:xfrm>
            <a:off x="367453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10 형태 3"/>
          <p:cNvSpPr>
            <a:spLocks noGrp="1"/>
          </p:cNvSpPr>
          <p:nvPr>
            <p:ph type="pic" sz="quarter" idx="12"/>
          </p:nvPr>
        </p:nvSpPr>
        <p:spPr>
          <a:xfrm>
            <a:off x="6406444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마스터 2 레이아웃 10 형태 4"/>
          <p:cNvSpPr>
            <a:spLocks noGrp="1"/>
          </p:cNvSpPr>
          <p:nvPr>
            <p:ph type="pic" sz="quarter" idx="13"/>
          </p:nvPr>
        </p:nvSpPr>
        <p:spPr>
          <a:xfrm>
            <a:off x="9138355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1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마스터 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3 형태 1">
            <a:extLst>
              <a:ext uri="{FF2B5EF4-FFF2-40B4-BE49-F238E27FC236}">
                <a16:creationId xmlns:a16="http://schemas.microsoft.com/office/drawing/2014/main" id="{8E880D3D-0F58-4482-A806-DCBEE93B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3 형태 2">
            <a:extLst>
              <a:ext uri="{FF2B5EF4-FFF2-40B4-BE49-F238E27FC236}">
                <a16:creationId xmlns:a16="http://schemas.microsoft.com/office/drawing/2014/main" id="{11468BBE-8BFE-41F6-9F2B-035743138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3 형태 3">
            <a:extLst>
              <a:ext uri="{FF2B5EF4-FFF2-40B4-BE49-F238E27FC236}">
                <a16:creationId xmlns:a16="http://schemas.microsoft.com/office/drawing/2014/main" id="{B3FB86E9-57F8-40E8-A8C5-1B2BB124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마스터 1 레이아웃 3 형태 4">
            <a:extLst>
              <a:ext uri="{FF2B5EF4-FFF2-40B4-BE49-F238E27FC236}">
                <a16:creationId xmlns:a16="http://schemas.microsoft.com/office/drawing/2014/main" id="{83656C62-418F-49D0-9ADE-CADCE15A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3 형태 5">
            <a:extLst>
              <a:ext uri="{FF2B5EF4-FFF2-40B4-BE49-F238E27FC236}">
                <a16:creationId xmlns:a16="http://schemas.microsoft.com/office/drawing/2014/main" id="{864E53E8-C29A-4741-8BDE-99058EE9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9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마스터 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4 형태 1">
            <a:extLst>
              <a:ext uri="{FF2B5EF4-FFF2-40B4-BE49-F238E27FC236}">
                <a16:creationId xmlns:a16="http://schemas.microsoft.com/office/drawing/2014/main" id="{0F140347-91C4-4155-975C-D7D4D3D6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4 형태 2">
            <a:extLst>
              <a:ext uri="{FF2B5EF4-FFF2-40B4-BE49-F238E27FC236}">
                <a16:creationId xmlns:a16="http://schemas.microsoft.com/office/drawing/2014/main" id="{223B9823-35B2-4993-A119-9D5E0B77B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4 형태 3">
            <a:extLst>
              <a:ext uri="{FF2B5EF4-FFF2-40B4-BE49-F238E27FC236}">
                <a16:creationId xmlns:a16="http://schemas.microsoft.com/office/drawing/2014/main" id="{98B221A9-A9FB-4CAD-AB26-D2ECCCEDC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4 형태 4">
            <a:extLst>
              <a:ext uri="{FF2B5EF4-FFF2-40B4-BE49-F238E27FC236}">
                <a16:creationId xmlns:a16="http://schemas.microsoft.com/office/drawing/2014/main" id="{6C199300-72B6-4EDF-9ED2-B910E244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6" name="마스터 1 레이아웃 4 형태 5">
            <a:extLst>
              <a:ext uri="{FF2B5EF4-FFF2-40B4-BE49-F238E27FC236}">
                <a16:creationId xmlns:a16="http://schemas.microsoft.com/office/drawing/2014/main" id="{EEB8F8A2-5C13-470D-9882-6C4AB7BE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4 형태 6">
            <a:extLst>
              <a:ext uri="{FF2B5EF4-FFF2-40B4-BE49-F238E27FC236}">
                <a16:creationId xmlns:a16="http://schemas.microsoft.com/office/drawing/2014/main" id="{702045B3-1A9D-4862-BBC5-A71A7DFC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8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마스터 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5 형태 1">
            <a:extLst>
              <a:ext uri="{FF2B5EF4-FFF2-40B4-BE49-F238E27FC236}">
                <a16:creationId xmlns:a16="http://schemas.microsoft.com/office/drawing/2014/main" id="{912A9283-A921-42DC-B0ED-F8BBB9AE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5 형태 2">
            <a:extLst>
              <a:ext uri="{FF2B5EF4-FFF2-40B4-BE49-F238E27FC236}">
                <a16:creationId xmlns:a16="http://schemas.microsoft.com/office/drawing/2014/main" id="{B04D55F2-32BB-44CF-B4BD-572D7B4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5 형태 3">
            <a:extLst>
              <a:ext uri="{FF2B5EF4-FFF2-40B4-BE49-F238E27FC236}">
                <a16:creationId xmlns:a16="http://schemas.microsoft.com/office/drawing/2014/main" id="{748002B5-6C6E-4204-BC45-7C3B1A6AD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5 형태 4">
            <a:extLst>
              <a:ext uri="{FF2B5EF4-FFF2-40B4-BE49-F238E27FC236}">
                <a16:creationId xmlns:a16="http://schemas.microsoft.com/office/drawing/2014/main" id="{61DB2ABA-DCBA-4C40-B782-05934F575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마스터 1 레이아웃 5 형태 5">
            <a:extLst>
              <a:ext uri="{FF2B5EF4-FFF2-40B4-BE49-F238E27FC236}">
                <a16:creationId xmlns:a16="http://schemas.microsoft.com/office/drawing/2014/main" id="{D29884EA-8FC0-4975-AA2B-A65F1744D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마스터 1 레이아웃 5 형태 6">
            <a:extLst>
              <a:ext uri="{FF2B5EF4-FFF2-40B4-BE49-F238E27FC236}">
                <a16:creationId xmlns:a16="http://schemas.microsoft.com/office/drawing/2014/main" id="{557210D7-7A3C-438D-909A-D4D75049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8" name="마스터 1 레이아웃 5 형태 7">
            <a:extLst>
              <a:ext uri="{FF2B5EF4-FFF2-40B4-BE49-F238E27FC236}">
                <a16:creationId xmlns:a16="http://schemas.microsoft.com/office/drawing/2014/main" id="{DF6725CC-140A-4A6B-BF21-5C4E0380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마스터 1 레이아웃 5 형태 8">
            <a:extLst>
              <a:ext uri="{FF2B5EF4-FFF2-40B4-BE49-F238E27FC236}">
                <a16:creationId xmlns:a16="http://schemas.microsoft.com/office/drawing/2014/main" id="{1A91DAC2-A126-4917-B9B9-C351FA16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70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 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6 형태 1">
            <a:extLst>
              <a:ext uri="{FF2B5EF4-FFF2-40B4-BE49-F238E27FC236}">
                <a16:creationId xmlns:a16="http://schemas.microsoft.com/office/drawing/2014/main" id="{8682E794-EDB5-4FAD-B100-3E361A79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6 형태 2">
            <a:extLst>
              <a:ext uri="{FF2B5EF4-FFF2-40B4-BE49-F238E27FC236}">
                <a16:creationId xmlns:a16="http://schemas.microsoft.com/office/drawing/2014/main" id="{00F0B89B-B98C-4D46-8334-914CDFAB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4" name="마스터 1 레이아웃 6 형태 3">
            <a:extLst>
              <a:ext uri="{FF2B5EF4-FFF2-40B4-BE49-F238E27FC236}">
                <a16:creationId xmlns:a16="http://schemas.microsoft.com/office/drawing/2014/main" id="{6CFEFDE5-63FC-4E56-B2F6-592DB462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마스터 1 레이아웃 6 형태 4">
            <a:extLst>
              <a:ext uri="{FF2B5EF4-FFF2-40B4-BE49-F238E27FC236}">
                <a16:creationId xmlns:a16="http://schemas.microsoft.com/office/drawing/2014/main" id="{26C6D8DA-FF8A-4584-9ECB-7FAC8346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스터 1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7 형태 1">
            <a:extLst>
              <a:ext uri="{FF2B5EF4-FFF2-40B4-BE49-F238E27FC236}">
                <a16:creationId xmlns:a16="http://schemas.microsoft.com/office/drawing/2014/main" id="{911402AE-03B5-4F5C-A321-F08EADF2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3" name="마스터 1 레이아웃 7 형태 2">
            <a:extLst>
              <a:ext uri="{FF2B5EF4-FFF2-40B4-BE49-F238E27FC236}">
                <a16:creationId xmlns:a16="http://schemas.microsoft.com/office/drawing/2014/main" id="{B0AAE480-27D0-4920-9718-47A77DD5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마스터 1 레이아웃 7 형태 3">
            <a:extLst>
              <a:ext uri="{FF2B5EF4-FFF2-40B4-BE49-F238E27FC236}">
                <a16:creationId xmlns:a16="http://schemas.microsoft.com/office/drawing/2014/main" id="{F304C241-6CEC-4949-A597-AADF4AE7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8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마스터 1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8 형태 1">
            <a:extLst>
              <a:ext uri="{FF2B5EF4-FFF2-40B4-BE49-F238E27FC236}">
                <a16:creationId xmlns:a16="http://schemas.microsoft.com/office/drawing/2014/main" id="{3A8CF8E0-13F0-4D7B-90F9-B322AE9A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8 형태 2">
            <a:extLst>
              <a:ext uri="{FF2B5EF4-FFF2-40B4-BE49-F238E27FC236}">
                <a16:creationId xmlns:a16="http://schemas.microsoft.com/office/drawing/2014/main" id="{AF864084-B3C5-4E55-A572-BE2F4A37B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8 형태 3">
            <a:extLst>
              <a:ext uri="{FF2B5EF4-FFF2-40B4-BE49-F238E27FC236}">
                <a16:creationId xmlns:a16="http://schemas.microsoft.com/office/drawing/2014/main" id="{A3903671-E795-48B2-9264-893D74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8 형태 4">
            <a:extLst>
              <a:ext uri="{FF2B5EF4-FFF2-40B4-BE49-F238E27FC236}">
                <a16:creationId xmlns:a16="http://schemas.microsoft.com/office/drawing/2014/main" id="{07D98D38-DB4B-4630-AEA5-608EAB22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6" name="마스터 1 레이아웃 8 형태 5">
            <a:extLst>
              <a:ext uri="{FF2B5EF4-FFF2-40B4-BE49-F238E27FC236}">
                <a16:creationId xmlns:a16="http://schemas.microsoft.com/office/drawing/2014/main" id="{93C5632B-BAB7-4917-B672-8FEC2512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8 형태 6">
            <a:extLst>
              <a:ext uri="{FF2B5EF4-FFF2-40B4-BE49-F238E27FC236}">
                <a16:creationId xmlns:a16="http://schemas.microsoft.com/office/drawing/2014/main" id="{049AECEB-2AE5-4227-9C4B-A14911C5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7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마스터 1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9 형태 1">
            <a:extLst>
              <a:ext uri="{FF2B5EF4-FFF2-40B4-BE49-F238E27FC236}">
                <a16:creationId xmlns:a16="http://schemas.microsoft.com/office/drawing/2014/main" id="{4512EE3E-7083-402D-8981-7765420E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9 형태 2">
            <a:extLst>
              <a:ext uri="{FF2B5EF4-FFF2-40B4-BE49-F238E27FC236}">
                <a16:creationId xmlns:a16="http://schemas.microsoft.com/office/drawing/2014/main" id="{79B89829-77F3-4743-9F6E-1B196C1EC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마스터 1 레이아웃 9 형태 3">
            <a:extLst>
              <a:ext uri="{FF2B5EF4-FFF2-40B4-BE49-F238E27FC236}">
                <a16:creationId xmlns:a16="http://schemas.microsoft.com/office/drawing/2014/main" id="{63D01A3D-880A-452E-80A4-4DEB116F6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9 형태 4">
            <a:extLst>
              <a:ext uri="{FF2B5EF4-FFF2-40B4-BE49-F238E27FC236}">
                <a16:creationId xmlns:a16="http://schemas.microsoft.com/office/drawing/2014/main" id="{AB4A3565-8AC0-496C-AAE2-9DF438D3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6" name="마스터 1 레이아웃 9 형태 5">
            <a:extLst>
              <a:ext uri="{FF2B5EF4-FFF2-40B4-BE49-F238E27FC236}">
                <a16:creationId xmlns:a16="http://schemas.microsoft.com/office/drawing/2014/main" id="{E0567859-0756-42E7-8109-F79D2310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9 형태 6">
            <a:extLst>
              <a:ext uri="{FF2B5EF4-FFF2-40B4-BE49-F238E27FC236}">
                <a16:creationId xmlns:a16="http://schemas.microsoft.com/office/drawing/2014/main" id="{09C774F8-D828-48E7-B0C4-AE4B8FB9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4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형태 1">
            <a:extLst>
              <a:ext uri="{FF2B5EF4-FFF2-40B4-BE49-F238E27FC236}">
                <a16:creationId xmlns:a16="http://schemas.microsoft.com/office/drawing/2014/main" id="{4ECEF9BE-8627-401D-86C2-BEA7CF6A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형태 2">
            <a:extLst>
              <a:ext uri="{FF2B5EF4-FFF2-40B4-BE49-F238E27FC236}">
                <a16:creationId xmlns:a16="http://schemas.microsoft.com/office/drawing/2014/main" id="{E6EBB681-C153-431F-B9D0-03D4563F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형태 3">
            <a:extLst>
              <a:ext uri="{FF2B5EF4-FFF2-40B4-BE49-F238E27FC236}">
                <a16:creationId xmlns:a16="http://schemas.microsoft.com/office/drawing/2014/main" id="{C29AD91E-E5BC-4054-AC2B-DC35EF193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8E580-7753-4A49-A33B-594CBE236A84}" type="datetimeFigureOut">
              <a:rPr lang="ko-KR" altLang="en-US" smtClean="0"/>
              <a:t>2021. 7. 19.</a:t>
            </a:fld>
            <a:endParaRPr lang="ko-KR" altLang="en-US"/>
          </a:p>
        </p:txBody>
      </p:sp>
      <p:sp>
        <p:nvSpPr>
          <p:cNvPr id="5" name="마스터 1 형태 4">
            <a:extLst>
              <a:ext uri="{FF2B5EF4-FFF2-40B4-BE49-F238E27FC236}">
                <a16:creationId xmlns:a16="http://schemas.microsoft.com/office/drawing/2014/main" id="{E6A0E237-DA0D-4292-B2B6-1D7942B2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마스터 1 형태 5">
            <a:extLst>
              <a:ext uri="{FF2B5EF4-FFF2-40B4-BE49-F238E27FC236}">
                <a16:creationId xmlns:a16="http://schemas.microsoft.com/office/drawing/2014/main" id="{643D21DB-EAE3-45FD-9912-467C2E821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2 형태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마스터 2 형태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마스터 2 형태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8A5A3-A766-494C-A2DD-D1192920AA1C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5" name="마스터 2 형태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마스터 2 형태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4B677-67D9-4D8F-81B4-3AB19E67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35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1 형태 1"/>
          <p:cNvSpPr/>
          <p:nvPr/>
        </p:nvSpPr>
        <p:spPr>
          <a:xfrm>
            <a:off x="2201332" y="1286933"/>
            <a:ext cx="3228622" cy="32286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슬라이드 1 형태 2"/>
          <p:cNvSpPr txBox="1"/>
          <p:nvPr/>
        </p:nvSpPr>
        <p:spPr>
          <a:xfrm>
            <a:off x="1463179" y="2256882"/>
            <a:ext cx="9265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spc="6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Semantic Segmentation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슬라이드 1 형태 3"/>
          <p:cNvSpPr txBox="1"/>
          <p:nvPr/>
        </p:nvSpPr>
        <p:spPr>
          <a:xfrm>
            <a:off x="3200968" y="3231653"/>
            <a:ext cx="5955476" cy="268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Light" panose="020B0300000000000000" pitchFamily="34" charset="-122"/>
                <a:ea typeface="思源黑体 CN Light" panose="020B0300000000000000" pitchFamily="34" charset="-122"/>
                <a:cs typeface="+mn-cs"/>
              </a:rPr>
              <a:t>U-Net</a:t>
            </a:r>
          </a:p>
        </p:txBody>
      </p:sp>
      <p:sp>
        <p:nvSpPr>
          <p:cNvPr id="7" name="슬라이드 1 형태 4">
            <a:extLst>
              <a:ext uri="{FF2B5EF4-FFF2-40B4-BE49-F238E27FC236}">
                <a16:creationId xmlns:a16="http://schemas.microsoft.com/office/drawing/2014/main" id="{7F9D4946-49D1-E54C-872F-C1976DB0D1B1}"/>
              </a:ext>
            </a:extLst>
          </p:cNvPr>
          <p:cNvSpPr txBox="1"/>
          <p:nvPr/>
        </p:nvSpPr>
        <p:spPr>
          <a:xfrm rot="21579859">
            <a:off x="4807306" y="5234317"/>
            <a:ext cx="310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Present by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Taehyeon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 Kim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0508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50"/>
                            </p:stCondLst>
                            <p:childTnLst>
                              <p:par>
                                <p:cTn id="16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4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6" grpId="1" animBg="1"/>
      <p:bldP spid="7" grpId="0"/>
      <p:bldP spid="7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085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Semantic Segmentation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예시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Lung cancer Prediction // Covid Lung Prediction</a:t>
            </a:r>
          </a:p>
        </p:txBody>
      </p:sp>
      <p:pic>
        <p:nvPicPr>
          <p:cNvPr id="2" name="Picture 2" descr="Well-aerated Lung on Admitting Chest CT to Predict Adverse Outcome in  COVID-19 Pneumonia | Radiology">
            <a:extLst>
              <a:ext uri="{FF2B5EF4-FFF2-40B4-BE49-F238E27FC236}">
                <a16:creationId xmlns:a16="http://schemas.microsoft.com/office/drawing/2014/main" id="{A1865172-A250-1445-AB3D-C93352757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" y="2034167"/>
            <a:ext cx="6350000" cy="41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32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085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Semantic Segmentation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예시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사람에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focus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맞추는 기술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– background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blur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처리하는 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기술임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422873-82F3-ED41-AE38-3FAE9AEC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82" y="1990863"/>
            <a:ext cx="6388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0286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Semantic Segmentation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각 픽셀이 어떤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속하는지를 찾아내는 문제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B7762D-2280-294B-A78A-3D6058CCA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628" y="1824766"/>
            <a:ext cx="6096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5336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Semantic Segmentation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Segmentation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은 또다시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semantic image segmentation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과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instance segmentation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으로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나뉨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굉장히 다양한 형태의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segmentation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들이 있음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52C384-3F70-4B40-B289-FDB168E17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76" y="2753950"/>
            <a:ext cx="3402427" cy="254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82DB652-E3C7-844D-BF48-CBBD82BFC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131" y="2726040"/>
            <a:ext cx="6828401" cy="254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C2933C-1C13-0A44-9AAA-03B2373E0FDD}"/>
              </a:ext>
            </a:extLst>
          </p:cNvPr>
          <p:cNvSpPr txBox="1"/>
          <p:nvPr/>
        </p:nvSpPr>
        <p:spPr>
          <a:xfrm>
            <a:off x="6001673" y="5379424"/>
            <a:ext cx="1141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image</a:t>
            </a:r>
            <a:endParaRPr kumimoji="1" lang="ko-KR" altLang="en-US" sz="24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BD70CF-55C1-EA40-8E07-2E22355D9779}"/>
              </a:ext>
            </a:extLst>
          </p:cNvPr>
          <p:cNvSpPr txBox="1"/>
          <p:nvPr/>
        </p:nvSpPr>
        <p:spPr>
          <a:xfrm>
            <a:off x="9306064" y="5379424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instance</a:t>
            </a:r>
            <a:endParaRPr kumimoji="1" lang="ko-KR" altLang="en-US" sz="24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25902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Semantic Segmentation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COCO detection challenge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80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class, PASCAL VOC Challenge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21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개의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class.</a:t>
            </a:r>
          </a:p>
          <a:p>
            <a:endParaRPr kumimoji="1"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15B5F7D-AD50-5245-AF21-CB13AF9B8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6" y="2890819"/>
            <a:ext cx="8712200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1282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085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Semantic Segmentation 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예시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Object detection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과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semantic segmentation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데이터 형태의 차이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31239BC-8226-3A47-B999-07FEE00D6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0" r="2902" b="32969"/>
          <a:stretch/>
        </p:blipFill>
        <p:spPr bwMode="auto">
          <a:xfrm>
            <a:off x="399143" y="1724797"/>
            <a:ext cx="9075031" cy="3721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9AE10F-9080-8449-A26F-AEB277DB24B3}"/>
              </a:ext>
            </a:extLst>
          </p:cNvPr>
          <p:cNvSpPr txBox="1"/>
          <p:nvPr/>
        </p:nvSpPr>
        <p:spPr>
          <a:xfrm>
            <a:off x="1391478" y="547175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endParaRPr kumimoji="1" lang="ko-KR" altLang="en-US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F90D5-E97C-5C4B-8327-2DF6C0EFE9FF}"/>
              </a:ext>
            </a:extLst>
          </p:cNvPr>
          <p:cNvSpPr txBox="1"/>
          <p:nvPr/>
        </p:nvSpPr>
        <p:spPr>
          <a:xfrm>
            <a:off x="2993612" y="546863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Ground-Truth</a:t>
            </a:r>
            <a:endParaRPr kumimoji="1" lang="ko-KR" altLang="en-US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EE42-909C-CB48-8B6C-BA717586F37F}"/>
              </a:ext>
            </a:extLst>
          </p:cNvPr>
          <p:cNvSpPr txBox="1"/>
          <p:nvPr/>
        </p:nvSpPr>
        <p:spPr>
          <a:xfrm>
            <a:off x="5218007" y="547680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Bbox-Rect</a:t>
            </a:r>
            <a:endParaRPr kumimoji="1" lang="ko-KR" altLang="en-US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9D79F-FB8D-9F49-AF87-4C3AA5064D1C}"/>
              </a:ext>
            </a:extLst>
          </p:cNvPr>
          <p:cNvSpPr txBox="1"/>
          <p:nvPr/>
        </p:nvSpPr>
        <p:spPr>
          <a:xfrm>
            <a:off x="7299367" y="547680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en-US" altLang="ko-KR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-Seg</a:t>
            </a:r>
            <a:endParaRPr kumimoji="1" lang="ko-KR" altLang="en-US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70999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085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Semantic Segmentation 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응용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Object detection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과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semantic segmentation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데이터 형태의 차이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AE10F-9080-8449-A26F-AEB277DB24B3}"/>
              </a:ext>
            </a:extLst>
          </p:cNvPr>
          <p:cNvSpPr txBox="1"/>
          <p:nvPr/>
        </p:nvSpPr>
        <p:spPr>
          <a:xfrm>
            <a:off x="1391478" y="547175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endParaRPr kumimoji="1" lang="ko-KR" altLang="en-US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DF90D5-E97C-5C4B-8327-2DF6C0EFE9FF}"/>
              </a:ext>
            </a:extLst>
          </p:cNvPr>
          <p:cNvSpPr txBox="1"/>
          <p:nvPr/>
        </p:nvSpPr>
        <p:spPr>
          <a:xfrm>
            <a:off x="2993612" y="546863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Ground-Truth</a:t>
            </a:r>
            <a:endParaRPr kumimoji="1" lang="ko-KR" altLang="en-US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5EE42-909C-CB48-8B6C-BA717586F37F}"/>
              </a:ext>
            </a:extLst>
          </p:cNvPr>
          <p:cNvSpPr txBox="1"/>
          <p:nvPr/>
        </p:nvSpPr>
        <p:spPr>
          <a:xfrm>
            <a:off x="5218007" y="5476805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Bbox-Rect</a:t>
            </a:r>
            <a:endParaRPr kumimoji="1" lang="ko-KR" altLang="en-US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A9D79F-FB8D-9F49-AF87-4C3AA5064D1C}"/>
              </a:ext>
            </a:extLst>
          </p:cNvPr>
          <p:cNvSpPr txBox="1"/>
          <p:nvPr/>
        </p:nvSpPr>
        <p:spPr>
          <a:xfrm>
            <a:off x="7299367" y="5476805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en-US" altLang="ko-KR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-Seg</a:t>
            </a:r>
            <a:endParaRPr kumimoji="1" lang="ko-KR" altLang="en-US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433913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Semantic Segmentation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이미지가 들어왔을 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새로운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image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출력으로 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만들어줌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하기 그림의 오른쪽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DEF31D-4AB1-1A49-85E5-0322C24E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" y="3107211"/>
            <a:ext cx="7770607" cy="273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19966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Semantic Segmentation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생성하는 이미지를 각 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픽셀별로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classification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하는 것임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 Pixel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별로 </a:t>
            </a:r>
            <a:r>
              <a:rPr kumimoji="1" lang="en-US" altLang="ko-KR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softmax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통해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probability vector</a:t>
            </a:r>
            <a:r>
              <a:rPr kumimoji="1"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뽑고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어떤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인지를 예측하여서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색칠하는 것임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2847DAB-C48C-B349-BD67-DE4AC2880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6677"/>
            <a:ext cx="7626051" cy="478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01164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Semantic Segmentation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F3ED06-A0B6-A74D-B102-1E0C222DE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11" y="1834659"/>
            <a:ext cx="9029252" cy="39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222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459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Remind: 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AlexNet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8" y="893903"/>
            <a:ext cx="647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Full Description, activation map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단위에서의 시각화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5BFA6-7C4B-9947-8615-4F8C36063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6" y="1823924"/>
            <a:ext cx="10436352" cy="38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4783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Semantic Segmentation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3C372C-5D1C-994A-9CFA-EE6BD1097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2"/>
          <a:stretch/>
        </p:blipFill>
        <p:spPr>
          <a:xfrm>
            <a:off x="306378" y="1935597"/>
            <a:ext cx="9021156" cy="416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11926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Unpooling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584174-EEA3-384B-B8A3-71063B53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1567005"/>
            <a:ext cx="9115313" cy="372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9669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Max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Unpooling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27776C-E341-BF41-A903-485B14947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55" y="1388573"/>
            <a:ext cx="8981157" cy="408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399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611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Transpose convolution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DE1395-7C67-9B43-AF01-9A21C5D87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3727"/>
            <a:ext cx="8978994" cy="410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9320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611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Transpose convolution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44ED62-639B-4C42-B82F-062F9EBF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11" y="1775636"/>
            <a:ext cx="8900160" cy="395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4986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611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Transpose convolution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819F2CC-42A8-4E4C-947D-7AD440BDC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3" y="1776610"/>
            <a:ext cx="8286974" cy="38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4066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561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Transpose convolution (1D)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4EA52-D57B-E34B-B5F0-C0114225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28" y="1828800"/>
            <a:ext cx="9013024" cy="404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0146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561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Transpose convolution (1D)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1FF83B1-C535-A640-B6B2-DFCAE4F5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60" y="2176124"/>
            <a:ext cx="8534400" cy="393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3683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1386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U-Net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Multi-scale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feature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들을 잘 학습해서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semantic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image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형태로 표현함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BB80EE-9FDB-9C48-A9AD-2CA7251E3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65" y="1736268"/>
            <a:ext cx="8085151" cy="459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9906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슬라이드 6 형태 2"/>
          <p:cNvSpPr txBox="1"/>
          <p:nvPr/>
        </p:nvSpPr>
        <p:spPr>
          <a:xfrm>
            <a:off x="5105183" y="2875002"/>
            <a:ext cx="19816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66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END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00350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8920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Remind : 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Depthwise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lang="en-US" altLang="zh-CN" sz="3200" dirty="0" err="1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Seperable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Convolution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1F9123-8A0A-1447-908A-309748FB3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22" y="1947135"/>
            <a:ext cx="10125755" cy="347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582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770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Object Detection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D80096-FEFA-6F41-A433-81B4B7D6BDE8}"/>
              </a:ext>
            </a:extLst>
          </p:cNvPr>
          <p:cNvSpPr txBox="1"/>
          <p:nvPr/>
        </p:nvSpPr>
        <p:spPr>
          <a:xfrm>
            <a:off x="130508" y="1016911"/>
            <a:ext cx="11814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물체의 클래스 인지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classification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 + 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물체의 위치 인지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kumimoji="1"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localization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A06888-3441-0C44-99A4-8C991D96C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90" y="2067784"/>
            <a:ext cx="3381162" cy="32357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0DD7CA-004E-3C46-9EE3-32EF9472EA10}"/>
              </a:ext>
            </a:extLst>
          </p:cNvPr>
          <p:cNvSpPr txBox="1"/>
          <p:nvPr/>
        </p:nvSpPr>
        <p:spPr>
          <a:xfrm>
            <a:off x="5152913" y="3085487"/>
            <a:ext cx="55146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물체의 클래스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고양이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(cat)</a:t>
            </a:r>
          </a:p>
          <a:p>
            <a:endParaRPr kumimoji="1" lang="en-US" altLang="ko-KR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물체의 위치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en-US" altLang="ko-KR" sz="2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x,y,h,w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(4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개의 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position </a:t>
            </a:r>
            <a:r>
              <a:rPr kumimoji="1" lang="ko-KR" altLang="en-US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정보</a:t>
            </a:r>
            <a:r>
              <a:rPr kumimoji="1" lang="en-US" altLang="ko-KR" sz="2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)</a:t>
            </a:r>
            <a:endParaRPr kumimoji="1" lang="ko-KR" altLang="en-US" sz="2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99685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7703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Object Detection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194D2E-1357-C740-8FE6-8D547E828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99" y="1987849"/>
            <a:ext cx="83947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2595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5011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Object Detection (YOLO)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3B0B2E-69C8-9044-A913-073C8267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93" y="1839816"/>
            <a:ext cx="8745658" cy="4294988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9B01429-43FA-564F-9890-F7B312D6BF2C}"/>
              </a:ext>
            </a:extLst>
          </p:cNvPr>
          <p:cNvSpPr/>
          <p:nvPr/>
        </p:nvSpPr>
        <p:spPr>
          <a:xfrm>
            <a:off x="3822923" y="4426772"/>
            <a:ext cx="5495828" cy="144923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x: </a:t>
            </a:r>
            <a:r>
              <a:rPr kumimoji="1" lang="en-US" altLang="ko-KR" sz="1600" dirty="0" err="1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중심점의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x 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좌표</a:t>
            </a:r>
            <a:endParaRPr kumimoji="1" lang="en-US" altLang="ko-KR" sz="1600" dirty="0">
              <a:solidFill>
                <a:sysClr val="windowText" lastClr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y: </a:t>
            </a:r>
            <a:r>
              <a:rPr kumimoji="1" lang="en-US" altLang="ko-KR" sz="1600" dirty="0" err="1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중심점의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y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좌표</a:t>
            </a:r>
            <a:endParaRPr kumimoji="1" lang="en-US" altLang="ko-KR" sz="1600" dirty="0">
              <a:solidFill>
                <a:sysClr val="windowText" lastClr="000000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  <a:p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w: </a:t>
            </a:r>
            <a:r>
              <a:rPr kumimoji="1" lang="en-US" altLang="ko-KR" sz="1600" dirty="0" err="1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width</a:t>
            </a:r>
          </a:p>
          <a:p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h: </a:t>
            </a:r>
            <a:r>
              <a:rPr kumimoji="1" lang="en-US" altLang="ko-KR" sz="1600" dirty="0" err="1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height</a:t>
            </a:r>
          </a:p>
          <a:p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C: </a:t>
            </a:r>
            <a:r>
              <a:rPr kumimoji="1" lang="en-US" altLang="ko-KR" sz="1600" dirty="0" err="1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bbox</a:t>
            </a:r>
            <a:r>
              <a:rPr kumimoji="1" lang="ko-KR" altLang="en-US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에 물체가 있을 확신도</a:t>
            </a:r>
            <a:r>
              <a:rPr kumimoji="1" lang="en-US" altLang="ko-KR" sz="1600" dirty="0">
                <a:solidFill>
                  <a:sysClr val="windowText" lastClr="0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(confidence)</a:t>
            </a:r>
          </a:p>
        </p:txBody>
      </p:sp>
    </p:spTree>
    <p:extLst>
      <p:ext uri="{BB962C8B-B14F-4D97-AF65-F5344CB8AC3E}">
        <p14:creationId xmlns:p14="http://schemas.microsoft.com/office/powerpoint/2010/main" val="27839932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2 형태 1"/>
          <p:cNvSpPr/>
          <p:nvPr/>
        </p:nvSpPr>
        <p:spPr>
          <a:xfrm>
            <a:off x="-603552" y="37737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2 형태 2"/>
          <p:cNvSpPr/>
          <p:nvPr/>
        </p:nvSpPr>
        <p:spPr>
          <a:xfrm>
            <a:off x="-603552" y="2309966"/>
            <a:ext cx="4982187" cy="49821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2 형태 3"/>
          <p:cNvSpPr/>
          <p:nvPr/>
        </p:nvSpPr>
        <p:spPr>
          <a:xfrm>
            <a:off x="891822" y="0"/>
            <a:ext cx="349956" cy="15578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슬라이드 2 형태 4"/>
          <p:cNvSpPr txBox="1"/>
          <p:nvPr/>
        </p:nvSpPr>
        <p:spPr>
          <a:xfrm>
            <a:off x="1430658" y="816112"/>
            <a:ext cx="3150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Contents</a:t>
            </a:r>
            <a:endParaRPr kumimoji="0" lang="zh-CN" altLang="en-US" sz="40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4" name="슬라이드 2 형태 5"/>
          <p:cNvSpPr/>
          <p:nvPr/>
        </p:nvSpPr>
        <p:spPr>
          <a:xfrm>
            <a:off x="891822" y="944277"/>
            <a:ext cx="349956" cy="45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슬라이드 2 형태 6"/>
          <p:cNvSpPr/>
          <p:nvPr/>
        </p:nvSpPr>
        <p:spPr>
          <a:xfrm>
            <a:off x="1708532" y="2671580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9" name="슬라이드 2 형태 8"/>
          <p:cNvSpPr/>
          <p:nvPr/>
        </p:nvSpPr>
        <p:spPr>
          <a:xfrm>
            <a:off x="6985000" y="2671580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11" name="슬라이드 2 형태 10"/>
          <p:cNvSpPr/>
          <p:nvPr/>
        </p:nvSpPr>
        <p:spPr>
          <a:xfrm>
            <a:off x="2588328" y="2671580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Semantic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Segmentation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2" name="슬라이드 2 형태 11"/>
          <p:cNvSpPr/>
          <p:nvPr/>
        </p:nvSpPr>
        <p:spPr>
          <a:xfrm>
            <a:off x="7864796" y="2671580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FCN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5" name="슬라이드 2 형태 14"/>
          <p:cNvSpPr/>
          <p:nvPr/>
        </p:nvSpPr>
        <p:spPr>
          <a:xfrm>
            <a:off x="10137020" y="-85634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슬라이드 2 형태 8">
            <a:extLst>
              <a:ext uri="{FF2B5EF4-FFF2-40B4-BE49-F238E27FC236}">
                <a16:creationId xmlns:a16="http://schemas.microsoft.com/office/drawing/2014/main" id="{5C3ED2DA-797E-8C42-8A01-24C56349D639}"/>
              </a:ext>
            </a:extLst>
          </p:cNvPr>
          <p:cNvSpPr/>
          <p:nvPr/>
        </p:nvSpPr>
        <p:spPr>
          <a:xfrm>
            <a:off x="1708532" y="4504414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14" name="슬라이드 2 형태 11">
            <a:extLst>
              <a:ext uri="{FF2B5EF4-FFF2-40B4-BE49-F238E27FC236}">
                <a16:creationId xmlns:a16="http://schemas.microsoft.com/office/drawing/2014/main" id="{4BECC46F-715C-F841-AB48-B61ADF819A4A}"/>
              </a:ext>
            </a:extLst>
          </p:cNvPr>
          <p:cNvSpPr/>
          <p:nvPr/>
        </p:nvSpPr>
        <p:spPr>
          <a:xfrm>
            <a:off x="2588328" y="4504414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U-Net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35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8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  <p:bldP spid="3" grpId="0"/>
      <p:bldP spid="4" grpId="0" animBg="1"/>
      <p:bldP spid="7" grpId="0" animBg="1"/>
      <p:bldP spid="9" grpId="0" animBg="1"/>
      <p:bldP spid="11" grpId="0" animBg="1"/>
      <p:bldP spid="12" grpId="0" animBg="1"/>
      <p:bldP spid="15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1566806"/>
            <a:ext cx="63898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Semantic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dirty="0">
                <a:solidFill>
                  <a:prstClr val="black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Segmentation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4746172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9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867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Semantic Segmentation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6EF003-EE2D-444A-9FAE-2A19D729AD42}"/>
              </a:ext>
            </a:extLst>
          </p:cNvPr>
          <p:cNvSpPr txBox="1"/>
          <p:nvPr/>
        </p:nvSpPr>
        <p:spPr>
          <a:xfrm>
            <a:off x="155447" y="1008598"/>
            <a:ext cx="118140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각 픽셀이 어떤 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class</a:t>
            </a:r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속하는지를 찾아내는 문제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kumimoji="1"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하기 그림은 자율주행차에서 사용하는 그림의 예시임</a:t>
            </a:r>
            <a:r>
              <a:rPr kumimoji="1"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FF731F-1F9C-DE41-B25E-C2BE38433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92" y="2665468"/>
            <a:ext cx="9879106" cy="2696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1954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 -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-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353</Words>
  <Application>Microsoft Macintosh PowerPoint</Application>
  <PresentationFormat>와이드스크린</PresentationFormat>
  <Paragraphs>97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나눔스퀘어 ExtraBold</vt:lpstr>
      <vt:lpstr>맑은 고딕</vt:lpstr>
      <vt:lpstr>思源黑体 CN Heavy</vt:lpstr>
      <vt:lpstr>思源黑体 CN Light</vt:lpstr>
      <vt:lpstr>苹方 粗体</vt:lpstr>
      <vt:lpstr>苹方 中等</vt:lpstr>
      <vt:lpstr>苹方 细体</vt:lpstr>
      <vt:lpstr>BM HANNA Pro OTF</vt:lpstr>
      <vt:lpstr>等线</vt:lpstr>
      <vt:lpstr>等线 Light</vt:lpstr>
      <vt:lpstr>Arial</vt:lpstr>
      <vt:lpstr>office 테마 - 1</vt:lpstr>
      <vt:lpstr>office 테마 - 2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(주)콘텐츠테이크아웃</cp:keywords>
  <dc:description>V51V55V33Ab168Ab169Aa87Aa87Aa87Aa87Aa33Aa33Aa33Aa33Aa56V33Aa56Ab169Ab169V55Ab169V33Aa56Ab169JVAaJVAaAaAdVAaJVAaAbAbAbAbAbAbAbAbAa162VAaAaRAaVAaJAaVAaJAaVAaJVAaAaRAa54Aa54Aa55Aa55V165V165V165V165JJJJJVAaVAaAa126Aa126Aa126Aa126V165V165V165V165L116L118JJJJAyAa95Aa95AaAzAaAaAaVAaV55Ab169V33Aa56Ab169AaJJJAaJAaAaAaAaAaAaAaAaJAaAgAa95Aa163R33VAaAaAa162V33Aa95R55Aa54Aa162Aa95Aa95V95V95V54Aa95Ah51Az54RAa95Aa95Aa95VAaR33R33R33Ay33Ay33Ay33Aa87Aa86Aa95Aa95V33V33V33Aa54R54Aa95Aa54Aa95V33R53R58R55V55Ab169V33Aa56Ab169V33V33Aa95Aa95R55R54V33Aa56V33Aa95V33Aa95AbJJJAbJV54Aa56Aa95Aa95V33V33Aa126Aa95Aa95V33R54Aa117Aa51V33Aa95Aa95Aa95Aa95R55R55R55R55Aa118V55Ab169V33Aa56Ab169Aa95Aa95Aa95V33V33V33L33L33V33V33V33V33Aa56Aa51V33V55V55V55V55L162D162Aa95AaVAaAa95V169V33V33V33Aa95Aa95Aa95V33D33D33D33AaRV51V33Ab168Aa55QAaVAaVVAaAaAaAaAaLAaVQQAaVAaVAaAaAaAaLAaAaAaVAcAaAaAaAaL</dc:description>
  <cp:lastModifiedBy>Microsoft Office User</cp:lastModifiedBy>
  <cp:revision>83</cp:revision>
  <dcterms:created xsi:type="dcterms:W3CDTF">2019-08-20T09:53:04Z</dcterms:created>
  <dcterms:modified xsi:type="dcterms:W3CDTF">2021-07-19T07:03:09Z</dcterms:modified>
  <cp:category>(주)콘텐츠테이크아웃</cp:category>
  <cp:contentStatus>(주)콘텐츠테이크아웃</cp:contentStatus>
  <dc:language>한국어, 영어</dc:language>
  <cp:version>2010이상 버전에 최적화</cp:version>
</cp:coreProperties>
</file>